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75" d="100"/>
          <a:sy n="75" d="100"/>
        </p:scale>
        <p:origin x="76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0731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9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8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7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0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2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1038-DF9F-45D7-8766-FA84876D4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CA" dirty="0"/>
              <a:t>PCF 8591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76599-1D8F-4BA8-83C9-2508F5CF3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CA" sz="2000" dirty="0"/>
              <a:t>By: Kogul Balasubramaniam</a:t>
            </a:r>
          </a:p>
          <a:p>
            <a:pPr algn="l"/>
            <a:r>
              <a:rPr lang="en-CA" sz="2000" dirty="0"/>
              <a:t>N01093997</a:t>
            </a:r>
          </a:p>
          <a:p>
            <a:pPr algn="l"/>
            <a:r>
              <a:rPr lang="en-CA" sz="2000" dirty="0"/>
              <a:t>CENG 317 – Hardware Production Tech</a:t>
            </a:r>
            <a:endParaRPr lang="en-US" sz="2000" dirty="0"/>
          </a:p>
        </p:txBody>
      </p:sp>
      <p:pic>
        <p:nvPicPr>
          <p:cNvPr id="1026" name="Picture 2" descr="Rpi3SolderedBoard">
            <a:extLst>
              <a:ext uri="{FF2B5EF4-FFF2-40B4-BE49-F238E27FC236}">
                <a16:creationId xmlns:a16="http://schemas.microsoft.com/office/drawing/2014/main" id="{47551FDF-2506-4168-AF68-30E3868E7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r="-1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DB03-9D24-4CC5-8851-3ABB4B15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/>
              <a:t>Proposal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18B9-CB67-4865-94BB-BC66D3DD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265573" cy="3854112"/>
          </a:xfrm>
        </p:spPr>
        <p:txBody>
          <a:bodyPr>
            <a:normAutofit/>
          </a:bodyPr>
          <a:lstStyle/>
          <a:p>
            <a:r>
              <a:rPr lang="en-CA" sz="1200" dirty="0"/>
              <a:t>The PCF 8591 is a module which works as a single DAC converter; as well as 4 ADC Converters. These being all usable through the I2C Bus.</a:t>
            </a:r>
          </a:p>
          <a:p>
            <a:r>
              <a:rPr lang="en-CA" sz="1200" dirty="0"/>
              <a:t>The Pi itself can be used with just 3.3-5V, so for example a Raspberry Pi 3 development platform can be used.  </a:t>
            </a:r>
          </a:p>
          <a:p>
            <a:r>
              <a:rPr lang="en-CA" sz="1200" dirty="0"/>
              <a:t>Applications</a:t>
            </a:r>
          </a:p>
          <a:p>
            <a:r>
              <a:rPr lang="en-CA" sz="1200" dirty="0"/>
              <a:t>The module contains a temperature sensor and a light sensor which can be used to get data on the current temperature and luminosity </a:t>
            </a:r>
          </a:p>
          <a:p>
            <a:pPr lvl="5"/>
            <a:r>
              <a:rPr lang="en-CA" sz="1200" dirty="0"/>
              <a:t>The testing will show the use of the light sensor</a:t>
            </a: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iSetup">
            <a:extLst>
              <a:ext uri="{FF2B5EF4-FFF2-40B4-BE49-F238E27FC236}">
                <a16:creationId xmlns:a16="http://schemas.microsoft.com/office/drawing/2014/main" id="{87F13D84-B9A8-4EE9-8B69-EDAA99106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r="10309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45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046EA-DB60-47A4-A11A-691D11FB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981812"/>
            <a:ext cx="3977639" cy="186451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/>
              <a:t>Budget Plan</a:t>
            </a:r>
            <a:endParaRPr lang="en-US" sz="32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91E4E6-C335-4360-A13F-7F16E4CF90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16191"/>
              </p:ext>
            </p:extLst>
          </p:nvPr>
        </p:nvGraphicFramePr>
        <p:xfrm>
          <a:off x="742950" y="1207350"/>
          <a:ext cx="9982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977">
                  <a:extLst>
                    <a:ext uri="{9D8B030D-6E8A-4147-A177-3AD203B41FA5}">
                      <a16:colId xmlns:a16="http://schemas.microsoft.com/office/drawing/2014/main" val="2025187740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941986148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2911058017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3897929854"/>
                    </a:ext>
                  </a:extLst>
                </a:gridCol>
              </a:tblGrid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Parts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Unit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48354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Rpi 3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MakerSpot</a:t>
                      </a:r>
                      <a:r>
                        <a:rPr lang="en-CA" dirty="0"/>
                        <a:t>/Amazon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KRB0127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$69.97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48642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PCF 8591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Sunfounder</a:t>
                      </a:r>
                      <a:r>
                        <a:rPr lang="en-CA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$14.99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393812"/>
                  </a:ext>
                </a:extLst>
              </a:tr>
              <a:tr h="475474">
                <a:tc>
                  <a:txBody>
                    <a:bodyPr/>
                    <a:lstStyle/>
                    <a:p>
                      <a:r>
                        <a:rPr lang="en-CA" dirty="0"/>
                        <a:t>RJ45 Cat7 Ethernet Cable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Hl-007826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$8.99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2900"/>
                  </a:ext>
                </a:extLst>
              </a:tr>
              <a:tr h="475474">
                <a:tc>
                  <a:txBody>
                    <a:bodyPr/>
                    <a:lstStyle/>
                    <a:p>
                      <a:r>
                        <a:rPr lang="en-CA" dirty="0"/>
                        <a:t>USB 3.0 Gigabit Adapter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AE3101X1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$16.48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3251"/>
                  </a:ext>
                </a:extLst>
              </a:tr>
              <a:tr h="271699">
                <a:tc>
                  <a:txBody>
                    <a:bodyPr/>
                    <a:lstStyle/>
                    <a:p>
                      <a:r>
                        <a:rPr lang="en-CA" dirty="0"/>
                        <a:t>Breadboard/Parts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$100.00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60888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Safety Glasses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$5.00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32761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Acrylic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$7.00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22863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$222.43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70918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Estimated 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$28.92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67449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Grand 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</a:t>
                      </a:r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251.35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21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15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AAB91-2C37-491F-AE15-EF4B6A93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CA" sz="3200"/>
              <a:t>Schedule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9A7-F1A9-4222-85B0-933944DB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CA" sz="1600"/>
              <a:t>My Schedule has slightly changed and altered throughout the weeks dues to some missed deadlines but completing the project happened on time   </a:t>
            </a:r>
            <a:endParaRPr lang="en-US" sz="16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2198AC-F259-42F8-9BE6-A9DC2319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5017"/>
              </p:ext>
            </p:extLst>
          </p:nvPr>
        </p:nvGraphicFramePr>
        <p:xfrm>
          <a:off x="4972699" y="905216"/>
          <a:ext cx="6533503" cy="5154388"/>
        </p:xfrm>
        <a:graphic>
          <a:graphicData uri="http://schemas.openxmlformats.org/drawingml/2006/table">
            <a:tbl>
              <a:tblPr firstRow="1" bandRow="1"/>
              <a:tblGrid>
                <a:gridCol w="2444836">
                  <a:extLst>
                    <a:ext uri="{9D8B030D-6E8A-4147-A177-3AD203B41FA5}">
                      <a16:colId xmlns:a16="http://schemas.microsoft.com/office/drawing/2014/main" val="2114417857"/>
                    </a:ext>
                  </a:extLst>
                </a:gridCol>
                <a:gridCol w="1254223">
                  <a:extLst>
                    <a:ext uri="{9D8B030D-6E8A-4147-A177-3AD203B41FA5}">
                      <a16:colId xmlns:a16="http://schemas.microsoft.com/office/drawing/2014/main" val="4179916812"/>
                    </a:ext>
                  </a:extLst>
                </a:gridCol>
                <a:gridCol w="1417222">
                  <a:extLst>
                    <a:ext uri="{9D8B030D-6E8A-4147-A177-3AD203B41FA5}">
                      <a16:colId xmlns:a16="http://schemas.microsoft.com/office/drawing/2014/main" val="562944337"/>
                    </a:ext>
                  </a:extLst>
                </a:gridCol>
                <a:gridCol w="1417222">
                  <a:extLst>
                    <a:ext uri="{9D8B030D-6E8A-4147-A177-3AD203B41FA5}">
                      <a16:colId xmlns:a16="http://schemas.microsoft.com/office/drawing/2014/main" val="1661040370"/>
                    </a:ext>
                  </a:extLst>
                </a:gridCol>
              </a:tblGrid>
              <a:tr h="275350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Task Name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Duration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Start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Finish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109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Rpi Light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hr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05846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 a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989742"/>
                  </a:ext>
                </a:extLst>
              </a:tr>
              <a:tr h="7346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up Proposal for Project/Gather Info about Project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9/11/18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0664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on PCF8591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9/11/18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10/8/18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48203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Project Items 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9/19/18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9/27/18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5274"/>
                  </a:ext>
                </a:extLst>
              </a:tr>
              <a:tr h="7346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working on Pseduo code assignment Wokring with first years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10/9/18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10/16/18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46646"/>
                  </a:ext>
                </a:extLst>
              </a:tr>
              <a:tr h="51595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Proejct on Breadboard Milestone of Project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10/17/18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10/23/18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910516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Designing the PCB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10/23/18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10/30/18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98080"/>
                  </a:ext>
                </a:extLst>
              </a:tr>
              <a:tr h="51595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Learining to Solder/Soldering PCB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10/31/18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11/6/18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89862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Enclosure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11/8/18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11/20/18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72797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Presenations 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12/4/18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1287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Outline of Build Instruction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12/10/18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31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6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104" name="Picture 78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4105" name="Rectangle 80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7DFF3-1776-4819-862F-4CB6CC27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052" y="673240"/>
            <a:ext cx="317074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dirty="0"/>
              <a:t>Screenshots of Working Code Detection and Enclosure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106" name="Rectangle 82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ght">
            <a:extLst>
              <a:ext uri="{FF2B5EF4-FFF2-40B4-BE49-F238E27FC236}">
                <a16:creationId xmlns:a16="http://schemas.microsoft.com/office/drawing/2014/main" id="{1B5CAC79-58E5-4FB3-91FE-7F8E126B5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 r="-1" b="2549"/>
          <a:stretch/>
        </p:blipFill>
        <p:spPr bwMode="auto">
          <a:xfrm>
            <a:off x="-4739" y="2715766"/>
            <a:ext cx="3726348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84">
            <a:extLst>
              <a:ext uri="{FF2B5EF4-FFF2-40B4-BE49-F238E27FC236}">
                <a16:creationId xmlns:a16="http://schemas.microsoft.com/office/drawing/2014/main" id="{8C91E25C-646D-492D-BC8C-35871A62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pic>
        <p:nvPicPr>
          <p:cNvPr id="4101" name="Content Placeholder 3">
            <a:extLst>
              <a:ext uri="{FF2B5EF4-FFF2-40B4-BE49-F238E27FC236}">
                <a16:creationId xmlns:a16="http://schemas.microsoft.com/office/drawing/2014/main" id="{717AEF34-DE89-4F73-A0F1-141771DFE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91" r="20519" b="-2"/>
          <a:stretch/>
        </p:blipFill>
        <p:spPr>
          <a:xfrm>
            <a:off x="20" y="-1"/>
            <a:ext cx="3721588" cy="2624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EDAE9-B821-4433-A8D0-7C42CAF38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" r="38278" b="3"/>
          <a:stretch/>
        </p:blipFill>
        <p:spPr>
          <a:xfrm>
            <a:off x="3829048" y="-1"/>
            <a:ext cx="3705606" cy="4119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47BAC-A160-4A47-A8C8-77615C095F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0" b="19555"/>
          <a:stretch/>
        </p:blipFill>
        <p:spPr>
          <a:xfrm>
            <a:off x="3829049" y="4233671"/>
            <a:ext cx="3705605" cy="26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7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7914-90C5-4E2B-B98F-722C2CDB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417443"/>
            <a:ext cx="11227904" cy="1639958"/>
          </a:xfrm>
        </p:spPr>
        <p:txBody>
          <a:bodyPr/>
          <a:lstStyle/>
          <a:p>
            <a:pPr algn="ctr"/>
            <a:r>
              <a:rPr lang="en-CA" dirty="0"/>
              <a:t>Course Knowledge from previous Courses Utilized in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AB41-9F21-4D2B-82B0-BD7C1E0E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Electrical Circuits – Basic Understanding of electrical components and theories</a:t>
            </a:r>
          </a:p>
          <a:p>
            <a:r>
              <a:rPr lang="en-CA" dirty="0"/>
              <a:t>Programming Fundamentals – Introduction to C; Knowledge of basic programing; loops , if statements  etc.</a:t>
            </a:r>
          </a:p>
          <a:p>
            <a:r>
              <a:rPr lang="en-CA" dirty="0"/>
              <a:t>Technical C – Expanded knowledge of C programmed on Raspberry Pi using Remote Desktop Connection </a:t>
            </a:r>
          </a:p>
          <a:p>
            <a:r>
              <a:rPr lang="en-CA" dirty="0"/>
              <a:t>Unix Internals – Basic info on how to traverse through the Unix shell; often used on Rpi 3</a:t>
            </a:r>
          </a:p>
          <a:p>
            <a:r>
              <a:rPr lang="en-CA" dirty="0"/>
              <a:t>Embedded Systems -  More In-depth Knowledge of </a:t>
            </a:r>
            <a:r>
              <a:rPr lang="en-CA" i="1" dirty="0"/>
              <a:t>microcontrollers and 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7C43-282B-44AE-9E31-E5C8407C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3" y="270933"/>
            <a:ext cx="11387667" cy="5427134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Thank You</a:t>
            </a:r>
            <a:br>
              <a:rPr lang="en-CA" dirty="0"/>
            </a:br>
            <a:r>
              <a:rPr lang="en-CA" dirty="0"/>
              <a:t>https://kogulb.github.io/KogulBCENG317Project/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9968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417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Segoe UI</vt:lpstr>
      <vt:lpstr>Vapor Trail</vt:lpstr>
      <vt:lpstr>PCF 8591</vt:lpstr>
      <vt:lpstr>Proposal </vt:lpstr>
      <vt:lpstr>Budget Plan</vt:lpstr>
      <vt:lpstr>Schedule </vt:lpstr>
      <vt:lpstr>Screenshots of Working Code Detection and Enclosure </vt:lpstr>
      <vt:lpstr>Course Knowledge from previous Courses Utilized in Project</vt:lpstr>
      <vt:lpstr>Thank You https://kogulb.github.io/KogulBCENG317Project/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PCF 8591</dc:title>
  <dc:creator>kogul Bala</dc:creator>
  <cp:lastModifiedBy>kogul Bala</cp:lastModifiedBy>
  <cp:revision>5</cp:revision>
  <dcterms:created xsi:type="dcterms:W3CDTF">2018-11-27T18:28:39Z</dcterms:created>
  <dcterms:modified xsi:type="dcterms:W3CDTF">2018-11-27T21:31:29Z</dcterms:modified>
</cp:coreProperties>
</file>